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09A472-E9E1-894C-9C9A-DE3011751DB4}" v="36" dt="2024-04-10T20:32:10.961"/>
    <p1510:client id="{A8A191FD-F982-A644-9764-0A13F85393F6}" v="2" dt="2024-04-10T20:23:21.8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43"/>
    <p:restoredTop sz="94665"/>
  </p:normalViewPr>
  <p:slideViewPr>
    <p:cSldViewPr snapToGrid="0">
      <p:cViewPr varScale="1">
        <p:scale>
          <a:sx n="81" d="100"/>
          <a:sy n="81" d="100"/>
        </p:scale>
        <p:origin x="87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1BE07364-86FA-9D0F-6846-788B52B936A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534646" y="1228725"/>
            <a:ext cx="2028825" cy="1557338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Picture Placeholder 14">
            <a:extLst>
              <a:ext uri="{FF2B5EF4-FFF2-40B4-BE49-F238E27FC236}">
                <a16:creationId xmlns:a16="http://schemas.microsoft.com/office/drawing/2014/main" id="{7EE19BCB-435A-37FD-B3ED-713DE3B63F4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425789" y="4307205"/>
            <a:ext cx="2028825" cy="1557338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14">
            <a:extLst>
              <a:ext uri="{FF2B5EF4-FFF2-40B4-BE49-F238E27FC236}">
                <a16:creationId xmlns:a16="http://schemas.microsoft.com/office/drawing/2014/main" id="{304455A9-B22A-6C4F-D8D5-D87A757EFE2A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8832429" y="1228725"/>
            <a:ext cx="2028825" cy="1557338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Picture Placeholder 14">
            <a:extLst>
              <a:ext uri="{FF2B5EF4-FFF2-40B4-BE49-F238E27FC236}">
                <a16:creationId xmlns:a16="http://schemas.microsoft.com/office/drawing/2014/main" id="{8B3E84A1-620D-A36A-6B83-FFFA673BDD2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861324" y="4402794"/>
            <a:ext cx="2028825" cy="146174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1" name="Picture Placeholder 14">
            <a:extLst>
              <a:ext uri="{FF2B5EF4-FFF2-40B4-BE49-F238E27FC236}">
                <a16:creationId xmlns:a16="http://schemas.microsoft.com/office/drawing/2014/main" id="{3CCCCBAF-72BF-B36E-743F-5CBFC530EC45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081587" y="1093742"/>
            <a:ext cx="2028825" cy="1557338"/>
          </a:xfrm>
        </p:spPr>
        <p:txBody>
          <a:bodyPr/>
          <a:lstStyle/>
          <a:p>
            <a:endParaRPr lang="en-US"/>
          </a:p>
        </p:txBody>
      </p:sp>
      <p:sp>
        <p:nvSpPr>
          <p:cNvPr id="22" name="Picture Placeholder 14">
            <a:extLst>
              <a:ext uri="{FF2B5EF4-FFF2-40B4-BE49-F238E27FC236}">
                <a16:creationId xmlns:a16="http://schemas.microsoft.com/office/drawing/2014/main" id="{A2AF32C1-A6B0-B4C4-6DAE-A4D7715B7565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081586" y="4699091"/>
            <a:ext cx="2028825" cy="15573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87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9E4B-4150-A2A3-9602-F82AE313B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7EE45F-EDBF-2A9E-9379-885C31A744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B44B0-C85B-B488-FBEC-09F94052F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ED4D-75A6-014D-AC2E-5D4A9FD5902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E60777-078E-8594-2D52-41162B024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730E1-B8AF-8DB2-1D35-F9FE34808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1E1B-D432-5441-A5AA-A7EC75CD8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76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035B74-0C20-2E52-603E-4DB707D864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C6D72E-310B-168F-B837-8FFAE14407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E408CA-4BAE-AEE4-F31B-97F3709B8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ED4D-75A6-014D-AC2E-5D4A9FD5902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958C9-EEC1-3327-F469-A9959707D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333A2-65C9-8917-7F0D-F4BAA63F8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1E1B-D432-5441-A5AA-A7EC75CD8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97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427E5-9CAE-94B6-FDCF-588B42430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C09B7-814B-C7A3-528F-86307A4E6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8F09A-3088-C8FC-421F-DB165ABE5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ED4D-75A6-014D-AC2E-5D4A9FD5902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2A7FB4-B5A8-4235-4C62-9464CDE2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89725-0FE5-4BDF-7E8D-CCB489186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1E1B-D432-5441-A5AA-A7EC75CD8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530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09B8F-DECC-75B2-55F5-92A8B5F61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3027FE-4DEA-CB3A-9A22-FE87B8570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949459-5D93-DFF5-7DEF-52E48A635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ED4D-75A6-014D-AC2E-5D4A9FD5902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2260A-42B9-30F1-BF66-5F3EAE765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BD910-C10C-56C7-9D0B-1410297E0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1E1B-D432-5441-A5AA-A7EC75CD8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135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50098-87A8-8A72-5CE8-EE795135B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5FA0B-8C87-2711-E07E-2CC2D53A8F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BC5376-608E-B6DB-19BA-FE04D4FFB0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1E5E5C-68A1-1154-1D7F-9AD9CA0D1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ED4D-75A6-014D-AC2E-5D4A9FD5902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65C9B6-21AF-6E27-7C2A-5BF76B6A6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FA6F67-2EB3-1451-AD94-A383A3E41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1E1B-D432-5441-A5AA-A7EC75CD8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298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A1A72-3474-002B-46EF-775920FEA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F14389-7156-409F-9B8E-35E450567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91293C-01BA-CD43-866A-8133198C6F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56ED98-95D7-2177-9704-A115805D8F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B87140-B330-C2B6-54D1-4D1EC191F7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13D87D-7826-FFB2-A60E-8AA4C9EF3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ED4D-75A6-014D-AC2E-5D4A9FD5902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1D7218-ECDB-CB31-6B86-C7D45D7CB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9237F3-6239-1DE9-E2B8-09909EB41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1E1B-D432-5441-A5AA-A7EC75CD8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96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BD0C1-20DE-CB55-2E97-8A0F0BD97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5D9FD2-FDCD-9B15-F2CF-CF10B6B9E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ED4D-75A6-014D-AC2E-5D4A9FD5902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40031D-E5A2-8ED4-C193-72562BEB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47E90D-FDC0-BEB4-D3D0-93D463B96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1E1B-D432-5441-A5AA-A7EC75CD8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465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D3AFE7-F4EA-AF6A-45A1-3D0B3E241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ED4D-75A6-014D-AC2E-5D4A9FD5902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286897-9603-85D1-F4AD-1E76CF31A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F48111-9474-0D32-5970-F135A2B72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1E1B-D432-5441-A5AA-A7EC75CD8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203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C2EB8-894A-B8BC-8615-B5EBA054C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BFEF0-2BD0-8DEA-AC6C-10F17738A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D63691-4EBE-D688-662D-7CC3CE1F11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48984E-490C-10FA-AF44-1B4F3D860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ED4D-75A6-014D-AC2E-5D4A9FD5902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EEE3E5-30C4-7C1E-B257-C3F5329C1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A745C6-908C-E378-7977-5952D3E76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1E1B-D432-5441-A5AA-A7EC75CD8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96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153D4-6181-4DB3-45F4-16CAC4E6D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82EE18-393E-905C-F0D5-A12B3D4BF1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CDE188-3FEF-D9CF-6122-C5B50F079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31921C-4F9C-BF39-5A16-31D3C07B2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ED4D-75A6-014D-AC2E-5D4A9FD5902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797EB3-A6B0-03A2-1C2C-D425D3DBF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E192EC-6B78-784B-4D23-95080A75C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1E1B-D432-5441-A5AA-A7EC75CD8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31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F373F9-B596-723C-CCED-6B07C4EB4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FFE1AE-AF18-A94B-09A2-C71CEF747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F9B8A-2AA3-E2ED-2A16-203131C4FF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5CED4D-75A6-014D-AC2E-5D4A9FD5902D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D2998B-6C47-3711-C387-0562479CF8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BF2136-7C2F-8D74-BC1C-7DD8746DFF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751E1B-D432-5441-A5AA-A7EC75CD88C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68BA3C-0B01-8BAD-DD96-31B42DDE9FCE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4331462" y="63500"/>
            <a:ext cx="35575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WCSD - General (Public) \\ Non-Sensitive \\ WCSD Board Policy 7205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E9F60E2-20BC-ADC6-522A-9F569BC8E4B6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4331462" y="6642100"/>
            <a:ext cx="35575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WCSD - General (Public) \\ Non-Sensitive \\ WCSD Board Policy 7205</a:t>
            </a:r>
          </a:p>
        </p:txBody>
      </p:sp>
    </p:spTree>
    <p:extLst>
      <p:ext uri="{BB962C8B-B14F-4D97-AF65-F5344CB8AC3E}">
        <p14:creationId xmlns:p14="http://schemas.microsoft.com/office/powerpoint/2010/main" val="419476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A949BD0-1509-D253-E52C-5BC3D6D5449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B09C30E-AA39-E687-6BF4-1C5BFD06433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81CE323-7CEB-EB33-E846-BB93C6455E16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2DB7048-01A1-CE24-EB9C-40F05A96919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455D880-77CD-0990-25D9-6D1C7C740408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856E6B8-310F-99BE-A860-3F72231E5C6B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28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7834711D-605A-8F46-9D8A-777E4F5F6022}">
  <we:reference id="wa104051163" version="1.2.0.3" store="en-US" storeType="OMEX"/>
  <we:alternateReferences>
    <we:reference id="WA104051163" version="1.2.0.3" store="WA104051163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Frydman, Lauren</dc:creator>
  <cp:lastModifiedBy>Lowenstein, Allison K</cp:lastModifiedBy>
  <cp:revision>5</cp:revision>
  <dcterms:created xsi:type="dcterms:W3CDTF">2024-04-10T19:59:48Z</dcterms:created>
  <dcterms:modified xsi:type="dcterms:W3CDTF">2024-04-10T21:12:56Z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a9e616a-c035-44f8-92a2-6a35c847f521_Enabled">
    <vt:lpwstr>true</vt:lpwstr>
  </property>
  <property fmtid="{D5CDD505-2E9C-101B-9397-08002B2CF9AE}" pid="3" name="MSIP_Label_9a9e616a-c035-44f8-92a2-6a35c847f521_SetDate">
    <vt:lpwstr>2024-04-10T20:19:59Z</vt:lpwstr>
  </property>
  <property fmtid="{D5CDD505-2E9C-101B-9397-08002B2CF9AE}" pid="4" name="MSIP_Label_9a9e616a-c035-44f8-92a2-6a35c847f521_Method">
    <vt:lpwstr>Privileged</vt:lpwstr>
  </property>
  <property fmtid="{D5CDD505-2E9C-101B-9397-08002B2CF9AE}" pid="5" name="MSIP_Label_9a9e616a-c035-44f8-92a2-6a35c847f521_Name">
    <vt:lpwstr>Public</vt:lpwstr>
  </property>
  <property fmtid="{D5CDD505-2E9C-101B-9397-08002B2CF9AE}" pid="6" name="MSIP_Label_9a9e616a-c035-44f8-92a2-6a35c847f521_SiteId">
    <vt:lpwstr>3cacf549-5e36-41cc-a3de-89459e121def</vt:lpwstr>
  </property>
  <property fmtid="{D5CDD505-2E9C-101B-9397-08002B2CF9AE}" pid="7" name="MSIP_Label_9a9e616a-c035-44f8-92a2-6a35c847f521_ActionId">
    <vt:lpwstr>521559ff-33f4-40aa-ac31-1e0733a3c5b9</vt:lpwstr>
  </property>
  <property fmtid="{D5CDD505-2E9C-101B-9397-08002B2CF9AE}" pid="8" name="MSIP_Label_9a9e616a-c035-44f8-92a2-6a35c847f521_ContentBits">
    <vt:lpwstr>3</vt:lpwstr>
  </property>
  <property fmtid="{D5CDD505-2E9C-101B-9397-08002B2CF9AE}" pid="9" name="ClassificationContentMarkingFooterLocations">
    <vt:lpwstr>Office Theme:10</vt:lpwstr>
  </property>
  <property fmtid="{D5CDD505-2E9C-101B-9397-08002B2CF9AE}" pid="10" name="ClassificationContentMarkingFooterText">
    <vt:lpwstr>WCSD - General (Public) \\ Non-Sensitive \\ WCSD Board Policy 7205</vt:lpwstr>
  </property>
  <property fmtid="{D5CDD505-2E9C-101B-9397-08002B2CF9AE}" pid="11" name="ClassificationContentMarkingHeaderLocations">
    <vt:lpwstr>Office Theme:9</vt:lpwstr>
  </property>
  <property fmtid="{D5CDD505-2E9C-101B-9397-08002B2CF9AE}" pid="12" name="ClassificationContentMarkingHeaderText">
    <vt:lpwstr>WCSD - General (Public) \\ Non-Sensitive \\ WCSD Board Policy 7205</vt:lpwstr>
  </property>
</Properties>
</file>